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9" r:id="rId6"/>
    <p:sldId id="263" r:id="rId7"/>
    <p:sldId id="260" r:id="rId8"/>
    <p:sldId id="261" r:id="rId9"/>
    <p:sldId id="270" r:id="rId10"/>
    <p:sldId id="265" r:id="rId11"/>
    <p:sldId id="262" r:id="rId12"/>
    <p:sldId id="266" r:id="rId13"/>
    <p:sldId id="269" r:id="rId14"/>
    <p:sldId id="271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CACB-04ED-4E7B-BC2A-1727FA097E0A}" type="datetimeFigureOut">
              <a:rPr lang="ru-RU" smtClean="0"/>
              <a:pPr/>
              <a:t>27.04.2019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A06C-12B1-462C-9BC1-6A2F9121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120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55576" y="2564904"/>
            <a:ext cx="7920880" cy="1736646"/>
          </a:xfrm>
          <a:prstGeom prst="roundRect">
            <a:avLst/>
          </a:prstGeom>
          <a:solidFill>
            <a:schemeClr val="lt1">
              <a:alpha val="43000"/>
            </a:schemeClr>
          </a:solidFill>
          <a:ln w="381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</a:rPr>
              <a:t>Занимательная история</a:t>
            </a:r>
            <a:endParaRPr kumimoji="0" lang="ru-RU" sz="4800" b="1" i="0" u="none" strike="noStrike" normalizeH="0" baseline="0" dirty="0" smtClean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bg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bg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</a:rPr>
              <a:t>Древний Египет</a:t>
            </a:r>
            <a:endParaRPr kumimoji="0" lang="ru-RU" sz="4800" b="1" i="0" u="none" strike="noStrike" normalizeH="0" baseline="0" dirty="0" smtClean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bg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55776" y="4934595"/>
            <a:ext cx="6408712" cy="1634490"/>
          </a:xfrm>
          <a:prstGeom prst="roundRect">
            <a:avLst/>
          </a:prstGeom>
          <a:solidFill>
            <a:schemeClr val="lt1">
              <a:alpha val="45000"/>
            </a:schemeClr>
          </a:solidFill>
          <a:ln>
            <a:solidFill>
              <a:schemeClr val="bg1"/>
            </a:solidFill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58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241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itchFamily="34" charset="0"/>
                <a:ea typeface="Times New Roman" pitchFamily="18" charset="0"/>
              </a:rPr>
              <a:t>Автор: Морозова Мария Александровна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241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Arial" pitchFamily="34" charset="0"/>
            </a:endParaRPr>
          </a:p>
          <a:p>
            <a:pPr marL="0" marR="0" lvl="0" indent="1158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241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itchFamily="34" charset="0"/>
                <a:ea typeface="Times New Roman" pitchFamily="18" charset="0"/>
              </a:rPr>
              <a:t>Возраст: 11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241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Arial" pitchFamily="34" charset="0"/>
            </a:endParaRPr>
          </a:p>
          <a:p>
            <a:pPr marL="0" marR="0" lvl="0" indent="1158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241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itchFamily="34" charset="0"/>
                <a:ea typeface="Times New Roman" pitchFamily="18" charset="0"/>
              </a:rPr>
              <a:t>Класс: 5 «Б»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241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Arial" pitchFamily="34" charset="0"/>
            </a:endParaRPr>
          </a:p>
          <a:p>
            <a:pPr marL="0" marR="0" lvl="0" indent="1158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241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itchFamily="34" charset="0"/>
                <a:ea typeface="Times New Roman" pitchFamily="18" charset="0"/>
              </a:rPr>
              <a:t>МБОУ «Лицей №23»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241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Arial" pitchFamily="34" charset="0"/>
            </a:endParaRPr>
          </a:p>
          <a:p>
            <a:pPr marL="0" marR="0" lvl="0" indent="1158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241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itchFamily="34" charset="0"/>
                <a:ea typeface="Times New Roman" pitchFamily="18" charset="0"/>
              </a:rPr>
              <a:t>Руководитель: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8241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itchFamily="34" charset="0"/>
                <a:ea typeface="Times New Roman" pitchFamily="18" charset="0"/>
              </a:rPr>
              <a:t>Пакова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241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Arial" pitchFamily="34" charset="0"/>
                <a:ea typeface="Times New Roman" pitchFamily="18" charset="0"/>
              </a:rPr>
              <a:t> Екатерина Николаевна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241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 flipH="1">
            <a:off x="0" y="1"/>
            <a:ext cx="9144000" cy="6857999"/>
          </a:xfrm>
          <a:prstGeom prst="rect">
            <a:avLst/>
          </a:prstGeom>
        </p:spPr>
      </p:pic>
      <p:pic>
        <p:nvPicPr>
          <p:cNvPr id="2" name="Рисунок 1" descr="20190427_033811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 rot="5400000">
            <a:off x="3371178" y="1101430"/>
            <a:ext cx="6150192" cy="461264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2664296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Мумии 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Древнем Египте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 flipH="1"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3688" y="620688"/>
            <a:ext cx="2664296" cy="12003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Бумажные куклы и костюмы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Древнего Египта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90427_034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92488" y="1228192"/>
            <a:ext cx="5436096" cy="407707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 flipH="1"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476672"/>
            <a:ext cx="2664296" cy="15696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Пошаговое рисование, цифры и значение иероглифов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20190427_034131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 rot="5400000">
            <a:off x="3748472" y="1372208"/>
            <a:ext cx="5436096" cy="407707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0072" y="620688"/>
            <a:ext cx="3096344" cy="12003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Мемори -игра «Боги Египта» и описание богов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20190427_034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80528" y="1320215"/>
            <a:ext cx="5760640" cy="432048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4088" y="769928"/>
            <a:ext cx="2016224" cy="193899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Игры-головоломки по теме Древний Египет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20190427_034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9516" y="1454782"/>
            <a:ext cx="5520610" cy="414045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772816"/>
            <a:ext cx="4320480" cy="378565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Было задумано пособие по истории Древнего мира.</a:t>
            </a:r>
          </a:p>
          <a:p>
            <a:endParaRPr lang="en-US" sz="2400" dirty="0" smtClean="0"/>
          </a:p>
          <a:p>
            <a:r>
              <a:rPr lang="ru-RU" sz="2400" dirty="0" smtClean="0"/>
              <a:t>Получилось только </a:t>
            </a:r>
            <a:r>
              <a:rPr lang="ru-RU" sz="2400" dirty="0" smtClean="0"/>
              <a:t>по одному разделу </a:t>
            </a:r>
            <a:r>
              <a:rPr lang="ru-RU" sz="2400" dirty="0" smtClean="0"/>
              <a:t>«Древний Египет».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следующем году </a:t>
            </a:r>
            <a:r>
              <a:rPr lang="ru-RU" sz="2400" dirty="0" smtClean="0"/>
              <a:t>можно продолжить </a:t>
            </a:r>
            <a:r>
              <a:rPr lang="ru-RU" sz="2400" dirty="0" smtClean="0"/>
              <a:t>эту работу, чтобы дополнить книгу и добавить новые разделы. 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5040560" cy="48936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Список используемых источников и </a:t>
            </a:r>
            <a:r>
              <a:rPr lang="ru-RU" sz="2400" b="1" dirty="0" smtClean="0"/>
              <a:t>литературы:</a:t>
            </a:r>
          </a:p>
          <a:p>
            <a:endParaRPr lang="ru-R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Древний мир. Полная энциклопедия. – М.: </a:t>
            </a:r>
            <a:r>
              <a:rPr lang="ru-RU" sz="2400" dirty="0" err="1" smtClean="0"/>
              <a:t>Эксмо</a:t>
            </a:r>
            <a:r>
              <a:rPr lang="ru-RU" sz="2400" dirty="0" smtClean="0"/>
              <a:t>, </a:t>
            </a:r>
            <a:r>
              <a:rPr lang="ru-RU" sz="2400" dirty="0" smtClean="0"/>
              <a:t>2018.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Древний </a:t>
            </a:r>
            <a:r>
              <a:rPr lang="ru-RU" sz="2400" dirty="0" smtClean="0"/>
              <a:t>Египет. – Ростов-на-Дону: Издательский дом «</a:t>
            </a:r>
            <a:r>
              <a:rPr lang="ru-RU" sz="2400" dirty="0" err="1" smtClean="0"/>
              <a:t>Проф-пресс</a:t>
            </a:r>
            <a:r>
              <a:rPr lang="ru-RU" sz="2400" dirty="0" smtClean="0"/>
              <a:t>», </a:t>
            </a:r>
            <a:r>
              <a:rPr lang="ru-RU" sz="2400" dirty="0" smtClean="0"/>
              <a:t>2018.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Цивилизации </a:t>
            </a:r>
            <a:r>
              <a:rPr lang="ru-RU" sz="2400" dirty="0" smtClean="0"/>
              <a:t>Древнего мира. – М.: Махаон, </a:t>
            </a:r>
            <a:r>
              <a:rPr lang="ru-RU" sz="2400" dirty="0" smtClean="0"/>
              <a:t>2018.</a:t>
            </a: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u.pinterest.com/</a:t>
            </a:r>
            <a:r>
              <a:rPr lang="en-US" sz="2400" dirty="0" err="1" smtClean="0"/>
              <a:t>Antavika</a:t>
            </a:r>
            <a:r>
              <a:rPr lang="en-US" sz="2400" dirty="0" smtClean="0"/>
              <a:t>/</a:t>
            </a:r>
            <a:r>
              <a:rPr lang="en-US" sz="2400" dirty="0" err="1" smtClean="0"/>
              <a:t>lapbook</a:t>
            </a:r>
            <a:r>
              <a:rPr lang="en-US" sz="2400" dirty="0" smtClean="0"/>
              <a:t>/</a:t>
            </a: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https://</a:t>
            </a:r>
            <a:r>
              <a:rPr lang="en-US" sz="2400" smtClean="0"/>
              <a:t>lepbuk.ru/lepbuk-svoimi-rukami/vidy-lepbukov</a:t>
            </a:r>
            <a:r>
              <a:rPr lang="en-US" sz="2400" smtClean="0"/>
              <a:t>/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23728" y="1124744"/>
            <a:ext cx="489654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обучающего и развивающего пособия по истории Древнего мира.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23728" y="2723436"/>
            <a:ext cx="3384376" cy="1569660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Проектный продукт: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пособие по истории Древнего мира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форме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23728" y="4909809"/>
            <a:ext cx="3816424" cy="1200329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/>
              <a:t>Лэпбук</a:t>
            </a:r>
            <a:r>
              <a:rPr lang="ru-RU" sz="2400" dirty="0" smtClean="0"/>
              <a:t> - тематическая папка или книжка-раскладушка.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87624" y="1948190"/>
            <a:ext cx="4752528" cy="2677656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Проектный продукт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поможет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разнообразить изучаемую тему;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 упорядочить информацию 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/>
              <a:t> развивать интерес к истории древнего мира.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55576" y="1313180"/>
            <a:ext cx="5904656" cy="4154984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План моей работы 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Выбор темы (октябрь).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Изучение литературы и </a:t>
            </a:r>
            <a:r>
              <a:rPr lang="ru-RU" sz="2400" dirty="0" err="1" smtClean="0"/>
              <a:t>интернет-источников</a:t>
            </a:r>
            <a:r>
              <a:rPr lang="ru-RU" sz="2400" dirty="0" smtClean="0"/>
              <a:t> (ноябрь, декабрь).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Планирование содержания </a:t>
            </a:r>
            <a:r>
              <a:rPr lang="ru-RU" sz="2400" dirty="0" err="1" smtClean="0"/>
              <a:t>лэпбука</a:t>
            </a:r>
            <a:r>
              <a:rPr lang="ru-RU" sz="2400" dirty="0" smtClean="0"/>
              <a:t> (январь).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Создание </a:t>
            </a:r>
            <a:r>
              <a:rPr lang="ru-RU" sz="2400" dirty="0" err="1" smtClean="0"/>
              <a:t>лэпбука</a:t>
            </a:r>
            <a:r>
              <a:rPr lang="ru-RU" sz="2400" dirty="0" smtClean="0"/>
              <a:t> (февраль, март, апрель).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Написание бумажного варианта проекта (февраль, март, апрель).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712" y="836712"/>
            <a:ext cx="320959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90427_033717.jpg"/>
          <p:cNvPicPr>
            <a:picLocks noChangeAspect="1"/>
          </p:cNvPicPr>
          <p:nvPr/>
        </p:nvPicPr>
        <p:blipFill>
          <a:blip r:embed="rId3" cstate="print">
            <a:lum bright="40000" contrast="30000"/>
          </a:blip>
          <a:srcRect l="3512" t="4683" r="5163" b="12578"/>
          <a:stretch>
            <a:fillRect/>
          </a:stretch>
        </p:blipFill>
        <p:spPr>
          <a:xfrm>
            <a:off x="539552" y="2420888"/>
            <a:ext cx="5616624" cy="381642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5085184"/>
            <a:ext cx="4320480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Лента времени - </a:t>
            </a:r>
            <a:r>
              <a:rPr lang="ru-RU" sz="2400" dirty="0" smtClean="0"/>
              <a:t>шкала </a:t>
            </a:r>
          </a:p>
          <a:p>
            <a:pPr algn="ctr"/>
            <a:r>
              <a:rPr lang="ru-RU" sz="2400" dirty="0" smtClean="0"/>
              <a:t>для выделения  событий</a:t>
            </a:r>
          </a:p>
        </p:txBody>
      </p:sp>
      <p:pic>
        <p:nvPicPr>
          <p:cNvPr id="3" name="Рисунок 2" descr="20190427_033913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t="4683" r="3992" b="48484"/>
          <a:stretch>
            <a:fillRect/>
          </a:stretch>
        </p:blipFill>
        <p:spPr>
          <a:xfrm>
            <a:off x="611560" y="2276872"/>
            <a:ext cx="6298300" cy="2304256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63688" y="980728"/>
            <a:ext cx="4752528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20190427_03375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5400000">
            <a:off x="-373238" y="1173438"/>
            <a:ext cx="6150192" cy="461264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80112" y="620688"/>
            <a:ext cx="2664296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Краткое описание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Древнего Египта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 flipH="1">
            <a:off x="0" y="1"/>
            <a:ext cx="9144000" cy="6857999"/>
          </a:xfrm>
          <a:prstGeom prst="rect">
            <a:avLst/>
          </a:prstGeom>
        </p:spPr>
      </p:pic>
      <p:pic>
        <p:nvPicPr>
          <p:cNvPr id="2" name="Рисунок 1" descr="20190427_034016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l="9425"/>
          <a:stretch>
            <a:fillRect/>
          </a:stretch>
        </p:blipFill>
        <p:spPr>
          <a:xfrm rot="5400000">
            <a:off x="3599126" y="1560894"/>
            <a:ext cx="5452740" cy="451510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620688"/>
            <a:ext cx="2664296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Древнего Египта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138981496-stock-photo-grunge-background-with-old-stucco.jpg"/>
          <p:cNvPicPr>
            <a:picLocks noChangeAspect="1"/>
          </p:cNvPicPr>
          <p:nvPr/>
        </p:nvPicPr>
        <p:blipFill>
          <a:blip r:embed="rId2" cstate="print"/>
          <a:srcRect l="8437" r="445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0192" y="692696"/>
            <a:ext cx="1872208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Коротко о пирамидах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20190427_034003.jpg"/>
          <p:cNvPicPr>
            <a:picLocks noChangeAspect="1"/>
          </p:cNvPicPr>
          <p:nvPr/>
        </p:nvPicPr>
        <p:blipFill>
          <a:blip r:embed="rId3" cstate="print"/>
          <a:srcRect l="14811" t="22828" r="35841"/>
          <a:stretch>
            <a:fillRect/>
          </a:stretch>
        </p:blipFill>
        <p:spPr>
          <a:xfrm rot="5400000">
            <a:off x="876164" y="1148172"/>
            <a:ext cx="4727376" cy="5544616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259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2019-04-25T18:38:42Z</dcterms:created>
  <dcterms:modified xsi:type="dcterms:W3CDTF">2019-04-27T00:29:38Z</dcterms:modified>
</cp:coreProperties>
</file>